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85" r:id="rId11"/>
    <p:sldId id="278" r:id="rId12"/>
    <p:sldId id="279" r:id="rId13"/>
    <p:sldId id="280" r:id="rId14"/>
    <p:sldId id="281" r:id="rId15"/>
    <p:sldId id="282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7" autoAdjust="0"/>
    <p:restoredTop sz="94660"/>
  </p:normalViewPr>
  <p:slideViewPr>
    <p:cSldViewPr>
      <p:cViewPr>
        <p:scale>
          <a:sx n="66" d="100"/>
          <a:sy n="66" d="100"/>
        </p:scale>
        <p:origin x="-122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5717D-33A2-4D3D-BD09-80551BCF326C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0D1B2-456D-4B67-A5C3-300F3DD6C99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04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56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65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28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642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347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449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57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531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71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00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614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ADA74-299C-48E0-BF50-29CA7676FDFA}" type="datetimeFigureOut">
              <a:rPr lang="pl-PL" smtClean="0"/>
              <a:t>2016-06-16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40575-C0F1-4D18-ADE4-0B312FC17B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50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WcJa1doQb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/>
          <a:lstStyle/>
          <a:p>
            <a:r>
              <a:rPr lang="pl-PL" dirty="0" smtClean="0">
                <a:latin typeface="Humanst521 Lt BT" pitchFamily="18" charset="0"/>
              </a:rPr>
              <a:t>Metallic/Fabric Geodesic Dome</a:t>
            </a:r>
            <a:endParaRPr lang="pl-PL" dirty="0">
              <a:latin typeface="Humanst521 Lt B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2564904"/>
            <a:ext cx="6400800" cy="1752600"/>
          </a:xfrm>
        </p:spPr>
        <p:txBody>
          <a:bodyPr/>
          <a:lstStyle/>
          <a:p>
            <a:r>
              <a:rPr lang="pl-PL" dirty="0" smtClean="0">
                <a:latin typeface="Humanst521 Lt BT" pitchFamily="18" charset="0"/>
              </a:rPr>
              <a:t>Marshmallow Domes</a:t>
            </a:r>
            <a:endParaRPr lang="pl-PL" dirty="0">
              <a:latin typeface="Humanst521 Lt BT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extBox 4"/>
          <p:cNvSpPr txBox="1"/>
          <p:nvPr/>
        </p:nvSpPr>
        <p:spPr>
          <a:xfrm>
            <a:off x="5508104" y="6418032"/>
            <a:ext cx="331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Humanst521 Lt BT" pitchFamily="18" charset="0"/>
              </a:rPr>
              <a:t>Arne-Klaudia-Gergely-Jairo-Bogdan</a:t>
            </a:r>
            <a:endParaRPr lang="pl-PL" dirty="0">
              <a:latin typeface="Humanst521 Lt BT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05064"/>
            <a:ext cx="2770633" cy="2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355" y="1340766"/>
            <a:ext cx="105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Door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  <p:pic>
        <p:nvPicPr>
          <p:cNvPr id="3074" name="Picture 2" descr="C:\Users\Yoga\Downloads\13401051_549227371930352_2058915751_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29" y="2132856"/>
            <a:ext cx="5385792" cy="363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340765"/>
            <a:ext cx="3728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Electrical Components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  <p:pic>
        <p:nvPicPr>
          <p:cNvPr id="1026" name="Picture 2" descr="C:\Users\Yoga\Downloads\13446239_1206263309386015_2038480035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8" b="6562"/>
          <a:stretch/>
        </p:blipFill>
        <p:spPr bwMode="auto">
          <a:xfrm>
            <a:off x="660233" y="1916832"/>
            <a:ext cx="7823535" cy="434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340766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Assembling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020116"/>
              </p:ext>
            </p:extLst>
          </p:nvPr>
        </p:nvGraphicFramePr>
        <p:xfrm>
          <a:off x="2080332" y="2420888"/>
          <a:ext cx="4983336" cy="3142300"/>
        </p:xfrm>
        <a:graphic>
          <a:graphicData uri="http://schemas.openxmlformats.org/drawingml/2006/table">
            <a:tbl>
              <a:tblPr>
                <a:solidFill>
                  <a:srgbClr val="F7F7F7"/>
                </a:solidFill>
              </a:tblPr>
              <a:tblGrid>
                <a:gridCol w="1661112"/>
                <a:gridCol w="1661112"/>
                <a:gridCol w="1661112"/>
              </a:tblGrid>
              <a:tr h="504056">
                <a:tc>
                  <a:txBody>
                    <a:bodyPr/>
                    <a:lstStyle/>
                    <a:p>
                      <a:pPr algn="l" fontAlgn="t"/>
                      <a:r>
                        <a:rPr lang="pl-PL" b="1" dirty="0">
                          <a:effectLst/>
                          <a:latin typeface="Humanst521 Lt BT" pitchFamily="18" charset="0"/>
                        </a:rPr>
                        <a:t>Strut nr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b="1">
                          <a:effectLst/>
                          <a:latin typeface="Humanst521 Lt BT" pitchFamily="18" charset="0"/>
                        </a:rPr>
                        <a:t>Color</a:t>
                      </a: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b="1" dirty="0">
                          <a:effectLst/>
                          <a:latin typeface="Humanst521 Lt BT" pitchFamily="18" charset="0"/>
                        </a:rPr>
                        <a:t>Color Code</a:t>
                      </a: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8860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1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Blue</a:t>
                      </a: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l-PL" dirty="0">
                        <a:effectLst/>
                        <a:latin typeface="Humanst521 Lt BT" pitchFamily="18" charset="0"/>
                      </a:endParaRP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33225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2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Yellow</a:t>
                      </a: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l-PL">
                        <a:effectLst/>
                        <a:latin typeface="Humanst521 Lt BT" pitchFamily="18" charset="0"/>
                      </a:endParaRP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8150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3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Red</a:t>
                      </a: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l-PL" dirty="0">
                        <a:effectLst/>
                        <a:latin typeface="Humanst521 Lt BT" pitchFamily="18" charset="0"/>
                      </a:endParaRP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5687">
                <a:tc>
                  <a:txBody>
                    <a:bodyPr/>
                    <a:lstStyle/>
                    <a:p>
                      <a:pPr algn="l" fontAlgn="t"/>
                      <a:r>
                        <a:rPr lang="pl-PL">
                          <a:effectLst/>
                          <a:latin typeface="Humanst521 Lt BT" pitchFamily="18" charset="0"/>
                        </a:rPr>
                        <a:t>4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White</a:t>
                      </a: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l-PL" dirty="0">
                        <a:effectLst/>
                        <a:latin typeface="Humanst521 Lt BT" pitchFamily="18" charset="0"/>
                      </a:endParaRP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5687">
                <a:tc>
                  <a:txBody>
                    <a:bodyPr/>
                    <a:lstStyle/>
                    <a:p>
                      <a:pPr algn="l" fontAlgn="t"/>
                      <a:r>
                        <a:rPr lang="pl-PL">
                          <a:effectLst/>
                          <a:latin typeface="Humanst521 Lt BT" pitchFamily="18" charset="0"/>
                        </a:rPr>
                        <a:t>5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Black</a:t>
                      </a: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l-PL" dirty="0">
                        <a:effectLst/>
                        <a:latin typeface="Humanst521 Lt BT" pitchFamily="18" charset="0"/>
                      </a:endParaRP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96635">
                <a:tc>
                  <a:txBody>
                    <a:bodyPr/>
                    <a:lstStyle/>
                    <a:p>
                      <a:pPr algn="l" fontAlgn="t"/>
                      <a:r>
                        <a:rPr lang="pl-PL">
                          <a:effectLst/>
                          <a:latin typeface="Humanst521 Lt BT" pitchFamily="18" charset="0"/>
                        </a:rPr>
                        <a:t>6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Green</a:t>
                      </a: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l-PL" dirty="0">
                        <a:effectLst/>
                        <a:latin typeface="Humanst521 Lt BT" pitchFamily="18" charset="0"/>
                      </a:endParaRPr>
                    </a:p>
                  </a:txBody>
                  <a:tcPr>
                    <a:lnL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CA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6" descr="http://www.eps2016-wiki4.dee.isep.ipp.pt/lib/exe/fetch.php?w=20&amp;tok=175b0f&amp;media=gre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22920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://www.eps2016-wiki4.dee.isep.ipp.pt/lib/exe/fetch.php?w=20&amp;tok=ecbdf2&amp;media=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25144"/>
            <a:ext cx="19050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eps2016-wiki4.dee.isep.ipp.pt/lib/exe/fetch.php?w=20&amp;tok=8ad5c8&amp;media=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24185"/>
            <a:ext cx="19050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ttp://www.eps2016-wiki4.dee.isep.ipp.pt/lib/exe/fetch.php?w=20&amp;tok=4fde6b&amp;media=r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1905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eps2016-wiki4.dee.isep.ipp.pt/lib/exe/fetch.php?w=20&amp;tok=c3cb74&amp;media=yell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12" y="3501008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eps2016-wiki4.dee.isep.ipp.pt/lib/exe/fetch.php?w=20&amp;tok=a0f2e4&amp;media=blu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68960"/>
            <a:ext cx="19050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340765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Conclusion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95" y="2564904"/>
            <a:ext cx="5117460" cy="2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340766"/>
            <a:ext cx="347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Future Development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2852936"/>
            <a:ext cx="30861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Humanst521 Lt BT" pitchFamily="18" charset="0"/>
              </a:rPr>
              <a:t>Real scale prototype</a:t>
            </a:r>
          </a:p>
          <a:p>
            <a:endParaRPr lang="pl-PL" dirty="0" smtClean="0">
              <a:latin typeface="Humanst521 Lt BT" pitchFamily="18" charset="0"/>
            </a:endParaRPr>
          </a:p>
          <a:p>
            <a:r>
              <a:rPr lang="pl-PL" dirty="0" smtClean="0">
                <a:latin typeface="Humanst521 Lt BT" pitchFamily="18" charset="0"/>
              </a:rPr>
              <a:t>Tests</a:t>
            </a:r>
          </a:p>
          <a:p>
            <a:endParaRPr lang="pl-PL" dirty="0" smtClean="0">
              <a:latin typeface="Humanst521 Lt BT" pitchFamily="18" charset="0"/>
            </a:endParaRPr>
          </a:p>
          <a:p>
            <a:r>
              <a:rPr lang="pl-PL" dirty="0" smtClean="0">
                <a:latin typeface="Humanst521 Lt BT" pitchFamily="18" charset="0"/>
              </a:rPr>
              <a:t>Diameter of the struts decreased</a:t>
            </a:r>
          </a:p>
          <a:p>
            <a:endParaRPr lang="pl-PL" dirty="0" smtClean="0">
              <a:latin typeface="Humanst521 Lt BT" pitchFamily="18" charset="0"/>
            </a:endParaRPr>
          </a:p>
          <a:p>
            <a:r>
              <a:rPr lang="pl-PL" dirty="0" smtClean="0">
                <a:latin typeface="Humanst521 Lt BT" pitchFamily="18" charset="0"/>
              </a:rPr>
              <a:t>Additional sensors</a:t>
            </a:r>
            <a:endParaRPr lang="pl-PL" dirty="0">
              <a:latin typeface="Humanst521 Lt BT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2" y="2856519"/>
            <a:ext cx="180637" cy="309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2" y="3450134"/>
            <a:ext cx="180637" cy="309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1" y="4023043"/>
            <a:ext cx="180637" cy="309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2" y="4530254"/>
            <a:ext cx="180637" cy="30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600" y="1340765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Video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  <p:pic>
        <p:nvPicPr>
          <p:cNvPr id="4100" name="Picture 4" descr="C:\Users\Yoga\Desktop\play2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75" y="1900165"/>
            <a:ext cx="36957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9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2627006"/>
            <a:ext cx="9144000" cy="191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5616" y="23488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pl-PL" dirty="0" smtClean="0">
                <a:latin typeface="Humanst521 Lt BT" pitchFamily="18" charset="0"/>
              </a:rPr>
              <a:t>Structure</a:t>
            </a:r>
          </a:p>
          <a:p>
            <a:pPr>
              <a:lnSpc>
                <a:spcPct val="200000"/>
              </a:lnSpc>
            </a:pPr>
            <a:r>
              <a:rPr lang="pl-PL" dirty="0" smtClean="0">
                <a:latin typeface="Humanst521 Lt BT" pitchFamily="18" charset="0"/>
              </a:rPr>
              <a:t>Door&amp;Windows</a:t>
            </a:r>
          </a:p>
          <a:p>
            <a:pPr>
              <a:lnSpc>
                <a:spcPct val="200000"/>
              </a:lnSpc>
            </a:pPr>
            <a:r>
              <a:rPr lang="pl-PL" dirty="0" smtClean="0">
                <a:latin typeface="Humanst521 Lt BT" pitchFamily="18" charset="0"/>
              </a:rPr>
              <a:t>Fabric</a:t>
            </a:r>
          </a:p>
          <a:p>
            <a:pPr>
              <a:lnSpc>
                <a:spcPct val="200000"/>
              </a:lnSpc>
            </a:pPr>
            <a:r>
              <a:rPr lang="pl-PL" dirty="0" smtClean="0">
                <a:latin typeface="Humanst521 Lt BT" pitchFamily="18" charset="0"/>
              </a:rPr>
              <a:t>Assembling</a:t>
            </a:r>
            <a:endParaRPr lang="pl-PL" dirty="0">
              <a:latin typeface="Humanst521 Lt BT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47353"/>
            <a:ext cx="180637" cy="309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180637" cy="3091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713877"/>
            <a:ext cx="180637" cy="3091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21088"/>
            <a:ext cx="180637" cy="309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955" y="1340765"/>
            <a:ext cx="1660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Problems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42328" y="2708920"/>
            <a:ext cx="2685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latin typeface="Humanst521 Lt BT" pitchFamily="18" charset="0"/>
              </a:rPr>
              <a:t>Project Management</a:t>
            </a:r>
          </a:p>
          <a:p>
            <a:pPr algn="just"/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umanst521 Lt BT" pitchFamily="18" charset="0"/>
              </a:rPr>
              <a:t>Time &amp; People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9" y="3089213"/>
            <a:ext cx="149033" cy="2550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50862" y="2708920"/>
            <a:ext cx="1222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latin typeface="Humanst521 Lt BT" pitchFamily="18" charset="0"/>
              </a:rPr>
              <a:t>Marketing</a:t>
            </a:r>
          </a:p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umanst521 Lt BT" pitchFamily="18" charset="0"/>
              </a:rPr>
              <a:t>Positioning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Humanst521 Lt BT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089213"/>
            <a:ext cx="149033" cy="2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32091" y="2711434"/>
            <a:ext cx="283122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2000" b="1" dirty="0" smtClean="0">
                <a:latin typeface="Humanst521 Lt BT" pitchFamily="18" charset="0"/>
              </a:rPr>
              <a:t>Sustainability</a:t>
            </a:r>
          </a:p>
          <a:p>
            <a:pPr algn="just"/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umanst521 Lt BT" pitchFamily="18" charset="0"/>
              </a:rPr>
              <a:t>Spare space and materials, </a:t>
            </a:r>
          </a:p>
          <a:p>
            <a:pPr algn="just"/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umanst521 Lt BT" pitchFamily="18" charset="0"/>
              </a:rPr>
              <a:t>save energy and money</a:t>
            </a:r>
          </a:p>
          <a:p>
            <a:endParaRPr lang="pl-PL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" y="3089213"/>
            <a:ext cx="149033" cy="2550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04047" y="2711434"/>
            <a:ext cx="234391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smtClean="0">
                <a:latin typeface="Humanst521 Lt BT" pitchFamily="18" charset="0"/>
              </a:rPr>
              <a:t>Ethics and deontology</a:t>
            </a:r>
            <a:endParaRPr lang="pl-PL" sz="2000" b="1" dirty="0" smtClean="0">
              <a:latin typeface="Humanst521 Lt BT" pitchFamily="18" charset="0"/>
            </a:endParaRPr>
          </a:p>
          <a:p>
            <a:r>
              <a:rPr lang="nl-B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umanst521 Lt BT" pitchFamily="18" charset="0"/>
              </a:rPr>
              <a:t>Engineering Ethics</a:t>
            </a:r>
            <a:endParaRPr lang="pl-PL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Humanst521 Lt BT" pitchFamily="18" charset="0"/>
            </a:endParaRPr>
          </a:p>
          <a:p>
            <a:endParaRPr lang="pl-PL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89213"/>
            <a:ext cx="149033" cy="2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pic>
        <p:nvPicPr>
          <p:cNvPr id="5" name="Picture 3" descr="C:\Users\Yoga\Downloads\ezgif.com-gif-maker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57374"/>
            <a:ext cx="5537156" cy="41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1340765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Structure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925819"/>
              </p:ext>
            </p:extLst>
          </p:nvPr>
        </p:nvGraphicFramePr>
        <p:xfrm>
          <a:off x="1583666" y="2420888"/>
          <a:ext cx="5976668" cy="27645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4167"/>
                <a:gridCol w="1494167"/>
                <a:gridCol w="1494167"/>
                <a:gridCol w="1494167"/>
              </a:tblGrid>
              <a:tr h="504059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Strut nr</a:t>
                      </a:r>
                      <a:endParaRPr lang="pl-PL" b="1" dirty="0">
                        <a:effectLst/>
                        <a:latin typeface="Humanst521 Lt BT" pitchFamily="18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Length(mm)</a:t>
                      </a:r>
                      <a:endParaRPr lang="pl-PL" b="1" dirty="0">
                        <a:effectLst/>
                        <a:latin typeface="Humanst521 Lt BT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Angle (°)</a:t>
                      </a:r>
                      <a:endParaRPr lang="pl-PL" b="1" dirty="0">
                        <a:effectLst/>
                        <a:latin typeface="Humanst521 Lt BT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Quantity</a:t>
                      </a:r>
                      <a:endParaRPr lang="pl-PL" b="1" dirty="0">
                        <a:effectLst/>
                        <a:latin typeface="Humanst521 Lt BT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6746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861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7,27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>
                          <a:effectLst/>
                          <a:latin typeface="Humanst521 Lt BT" pitchFamily="18" charset="0"/>
                        </a:rPr>
                        <a:t>30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46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1001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8,47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58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46">
                <a:tc>
                  <a:txBody>
                    <a:bodyPr/>
                    <a:lstStyle/>
                    <a:p>
                      <a:pPr algn="l" fontAlgn="t"/>
                      <a:r>
                        <a:rPr lang="pl-PL">
                          <a:effectLst/>
                          <a:latin typeface="Humanst521 Lt BT" pitchFamily="18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1004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8,49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30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46">
                <a:tc>
                  <a:txBody>
                    <a:bodyPr/>
                    <a:lstStyle/>
                    <a:p>
                      <a:pPr algn="l" fontAlgn="t"/>
                      <a:r>
                        <a:rPr lang="pl-PL">
                          <a:effectLst/>
                          <a:latin typeface="Humanst521 Lt BT" pitchFamily="18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1015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8,59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30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46">
                <a:tc>
                  <a:txBody>
                    <a:bodyPr/>
                    <a:lstStyle/>
                    <a:p>
                      <a:pPr algn="l" fontAlgn="t"/>
                      <a:r>
                        <a:rPr lang="pl-PL">
                          <a:effectLst/>
                          <a:latin typeface="Humanst521 Lt BT" pitchFamily="18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1064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9,00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68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46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>
                          <a:effectLst/>
                          <a:latin typeface="Humanst521 Lt BT" pitchFamily="18" charset="0"/>
                        </a:rPr>
                        <a:t>1105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9,35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  <a:latin typeface="Humanst521 Lt BT" pitchFamily="18" charset="0"/>
                        </a:rPr>
                        <a:t>28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71600" y="1340765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Structure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340766"/>
            <a:ext cx="1742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Windows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  <p:pic>
        <p:nvPicPr>
          <p:cNvPr id="2" name="Picture 2" descr="C:\Users\Yoga\Downloads\ezgif.com-crop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2856"/>
            <a:ext cx="7315200" cy="398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" y="6347396"/>
            <a:ext cx="9144000" cy="51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4847"/>
            <a:ext cx="1650821" cy="122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355" y="1340766"/>
            <a:ext cx="105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Lt BT" pitchFamily="18" charset="0"/>
              </a:rPr>
              <a:t>Door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manst521 Lt BT" pitchFamily="18" charset="0"/>
            </a:endParaRPr>
          </a:p>
        </p:txBody>
      </p:sp>
      <p:pic>
        <p:nvPicPr>
          <p:cNvPr id="2052" name="Picture 4" descr="C:\Users\Yoga\Downloads\13435941_549227358597020_175382664_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600" y="2060848"/>
            <a:ext cx="4073249" cy="38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104</Words>
  <Application>Microsoft Office PowerPoint</Application>
  <PresentationFormat>On-screen Show (4:3)</PresentationFormat>
  <Paragraphs>77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Metallic/Fabric Geodesic Dome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Metallic/Fabric Geodesic Dome</dc:title>
  <dc:creator>Yoga</dc:creator>
  <cp:lastModifiedBy>Yoga</cp:lastModifiedBy>
  <cp:revision>35</cp:revision>
  <dcterms:created xsi:type="dcterms:W3CDTF">2016-06-10T10:19:56Z</dcterms:created>
  <dcterms:modified xsi:type="dcterms:W3CDTF">2016-06-15T23:37:55Z</dcterms:modified>
</cp:coreProperties>
</file>